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92" r:id="rId5"/>
    <p:sldId id="293" r:id="rId6"/>
    <p:sldId id="294" r:id="rId7"/>
    <p:sldId id="259" r:id="rId8"/>
    <p:sldId id="274" r:id="rId9"/>
    <p:sldId id="289" r:id="rId10"/>
    <p:sldId id="260" r:id="rId11"/>
    <p:sldId id="290" r:id="rId12"/>
    <p:sldId id="291" r:id="rId13"/>
    <p:sldId id="261" r:id="rId14"/>
    <p:sldId id="262" r:id="rId15"/>
    <p:sldId id="263" r:id="rId16"/>
    <p:sldId id="264" r:id="rId17"/>
    <p:sldId id="265" r:id="rId18"/>
    <p:sldId id="29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</p:sldIdLst>
  <p:sldSz cx="12192000" cy="6858000"/>
  <p:notesSz cx="6858000" cy="9144000"/>
  <p:defaultTextStyle>
    <a:defPPr>
      <a:defRPr lang="en-US"/>
    </a:defPPr>
    <a:lvl1pPr marL="0" lvl="0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1pPr>
    <a:lvl2pPr marL="457200" lvl="1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2pPr>
    <a:lvl3pPr marL="914400" lvl="2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3pPr>
    <a:lvl4pPr marL="1371600" lvl="3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4pPr>
    <a:lvl5pPr marL="1828800" lvl="4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5pPr>
    <a:lvl6pPr marL="2286000" lvl="5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6pPr>
    <a:lvl7pPr marL="2743200" lvl="6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7pPr>
    <a:lvl8pPr marL="3200400" lvl="7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8pPr>
    <a:lvl9pPr marL="3657600" lvl="8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3"/>
    <p:restoredTop sz="94643"/>
  </p:normalViewPr>
  <p:slideViewPr>
    <p:cSldViewPr snapToGrid="0" snapToObjects="1">
      <p:cViewPr varScale="1">
        <p:scale>
          <a:sx n="95" d="100"/>
          <a:sy n="95" d="100"/>
        </p:scale>
        <p:origin x="1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xL" fmla="*/ 0 w 120000"/>
              <a:gd name="txT" fmla="*/ 0 h 120000"/>
              <a:gd name="txR" fmla="*/ 120000 w 120000"/>
              <a:gd name="txB" fmla="*/ 120000 h 120000"/>
            </a:gdLst>
            <a:ahLst/>
            <a:cxnLst>
              <a:cxn ang="0">
                <a:pos x="0" y="0"/>
              </a:cxn>
              <a:cxn ang="0">
                <a:pos x="4572000" y="0"/>
              </a:cxn>
              <a:cxn ang="0">
                <a:pos x="4572000" y="3429000"/>
              </a:cxn>
              <a:cxn ang="0">
                <a:pos x="0" y="3429000"/>
              </a:cxn>
              <a:cxn ang="0">
                <a:pos x="0" y="0"/>
              </a:cxn>
            </a:cxnLst>
            <a:rect l="txL" t="txT" r="txR" b="tx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3691695"/>
      </p:ext>
    </p:extLst>
  </p:cSld>
  <p:clrMap bg1="lt1" tx1="dk1" bg2="dk2" tx2="lt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Freeform 6"/>
          <p:cNvSpPr/>
          <p:nvPr/>
        </p:nvSpPr>
        <p:spPr>
          <a:xfrm>
            <a:off x="0" y="4324350"/>
            <a:ext cx="1744663" cy="777875"/>
          </a:xfrm>
          <a:custGeom>
            <a:avLst/>
            <a:gdLst/>
            <a:ahLst/>
            <a:cxnLst/>
            <a:rect l="0" t="0" r="0" b="0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7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29-Jul-21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4529138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Freeform 11"/>
          <p:cNvSpPr/>
          <p:nvPr/>
        </p:nvSpPr>
        <p:spPr>
          <a:xfrm flipV="1">
            <a:off x="-4762" y="31781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29-Jul-21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324485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Freeform 11"/>
          <p:cNvSpPr/>
          <p:nvPr/>
        </p:nvSpPr>
        <p:spPr>
          <a:xfrm flipV="1">
            <a:off x="-4762" y="31781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294" name="TextBox 36"/>
          <p:cNvSpPr txBox="1"/>
          <p:nvPr/>
        </p:nvSpPr>
        <p:spPr>
          <a:xfrm>
            <a:off x="2466975" y="647700"/>
            <a:ext cx="609600" cy="58578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 eaLnBrk="1" hangingPunct="1">
              <a:buNone/>
            </a:pPr>
            <a:r>
              <a:rPr sz="8000" dirty="0">
                <a:solidFill>
                  <a:schemeClr val="accent1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12295" name="TextBox 37"/>
          <p:cNvSpPr txBox="1"/>
          <p:nvPr/>
        </p:nvSpPr>
        <p:spPr>
          <a:xfrm>
            <a:off x="11114088" y="2905125"/>
            <a:ext cx="609600" cy="584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 eaLnBrk="1" hangingPunct="1">
              <a:buNone/>
            </a:pPr>
            <a:r>
              <a:rPr sz="8000" dirty="0">
                <a:solidFill>
                  <a:schemeClr val="accent1"/>
                </a:solidFill>
                <a:latin typeface="Arial" panose="020B0604020202020204" pitchFamily="34" charset="0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29-Jul-21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324485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Freeform 11"/>
          <p:cNvSpPr/>
          <p:nvPr/>
        </p:nvSpPr>
        <p:spPr>
          <a:xfrm flipV="1">
            <a:off x="-4762" y="491172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7" name="Date Placeholder 4"/>
          <p:cNvSpPr>
            <a:spLocks noGrp="1"/>
          </p:cNvSpPr>
          <p:nvPr>
            <p:ph type="dt" sz="half" idx="1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29-Jul-21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Slide Number Placeholder 6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4983163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Freeform 11"/>
          <p:cNvSpPr/>
          <p:nvPr/>
        </p:nvSpPr>
        <p:spPr>
          <a:xfrm flipV="1">
            <a:off x="-4762" y="491172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42" name="TextBox 36"/>
          <p:cNvSpPr txBox="1"/>
          <p:nvPr/>
        </p:nvSpPr>
        <p:spPr>
          <a:xfrm>
            <a:off x="2466975" y="647700"/>
            <a:ext cx="609600" cy="58578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 eaLnBrk="1" hangingPunct="1">
              <a:buNone/>
            </a:pPr>
            <a:r>
              <a:rPr sz="8000" dirty="0">
                <a:solidFill>
                  <a:schemeClr val="accent1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14343" name="TextBox 37"/>
          <p:cNvSpPr txBox="1"/>
          <p:nvPr/>
        </p:nvSpPr>
        <p:spPr>
          <a:xfrm>
            <a:off x="11114088" y="2905125"/>
            <a:ext cx="609600" cy="584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 eaLnBrk="1" hangingPunct="1">
              <a:buNone/>
            </a:pPr>
            <a:r>
              <a:rPr sz="8000" dirty="0">
                <a:solidFill>
                  <a:schemeClr val="accent1"/>
                </a:solidFill>
                <a:latin typeface="Arial" panose="020B0604020202020204" pitchFamily="34" charset="0"/>
              </a:rPr>
              <a:t>”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9" name="Date Placeholder 4"/>
          <p:cNvSpPr>
            <a:spLocks noGrp="1"/>
          </p:cNvSpPr>
          <p:nvPr>
            <p:ph type="dt" sz="half" idx="1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29-Jul-21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Slide Number Placeholder 6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4983163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Freeform 11"/>
          <p:cNvSpPr/>
          <p:nvPr/>
        </p:nvSpPr>
        <p:spPr>
          <a:xfrm flipV="1">
            <a:off x="-4762" y="491172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7" name="Date Placeholder 4"/>
          <p:cNvSpPr>
            <a:spLocks noGrp="1"/>
          </p:cNvSpPr>
          <p:nvPr>
            <p:ph type="dt" sz="half" idx="1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29-Jul-21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Slide Number Placeholder 6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4983163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Freeform 11"/>
          <p:cNvSpPr/>
          <p:nvPr/>
        </p:nvSpPr>
        <p:spPr>
          <a:xfrm flipV="1">
            <a:off x="-4762" y="7143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5C6B4A9-1611-4792-9094-5F34BCA07E0B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29-Jul-21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78740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Freeform 11"/>
          <p:cNvSpPr/>
          <p:nvPr/>
        </p:nvSpPr>
        <p:spPr>
          <a:xfrm flipV="1">
            <a:off x="-4762" y="7143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29-Jul-21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78740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Freeform 11"/>
          <p:cNvSpPr/>
          <p:nvPr/>
        </p:nvSpPr>
        <p:spPr>
          <a:xfrm flipV="1">
            <a:off x="-4762" y="7143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29-Jul-21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78740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Freeform 11"/>
          <p:cNvSpPr/>
          <p:nvPr/>
        </p:nvSpPr>
        <p:spPr>
          <a:xfrm flipV="1">
            <a:off x="-4762" y="31781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29-Jul-21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324485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Freeform 11"/>
          <p:cNvSpPr/>
          <p:nvPr/>
        </p:nvSpPr>
        <p:spPr>
          <a:xfrm flipV="1">
            <a:off x="-4762" y="7143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Date Placeholder 4"/>
          <p:cNvSpPr>
            <a:spLocks noGrp="1"/>
          </p:cNvSpPr>
          <p:nvPr>
            <p:ph type="dt" sz="half" idx="1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B712588-04B1-427B-82EE-E8DB90309F08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29-Jul-21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78740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Freeform 11"/>
          <p:cNvSpPr/>
          <p:nvPr/>
        </p:nvSpPr>
        <p:spPr>
          <a:xfrm flipV="1">
            <a:off x="-4762" y="7143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Date Placeholder 6"/>
          <p:cNvSpPr>
            <a:spLocks noGrp="1"/>
          </p:cNvSpPr>
          <p:nvPr>
            <p:ph type="dt" sz="half" idx="1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29-Jul-21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Footer Placeholder 7"/>
          <p:cNvSpPr>
            <a:spLocks noGrp="1"/>
          </p:cNvSpPr>
          <p:nvPr>
            <p:ph type="ftr" sz="quarter" idx="1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sz="quarter" idx="14"/>
          </p:nvPr>
        </p:nvSpPr>
        <p:spPr bwMode="gray">
          <a:xfrm>
            <a:off x="531813" y="78740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Freeform 11"/>
          <p:cNvSpPr/>
          <p:nvPr/>
        </p:nvSpPr>
        <p:spPr>
          <a:xfrm flipV="1">
            <a:off x="-4762" y="7143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7" name="Date Placeholder 2"/>
          <p:cNvSpPr>
            <a:spLocks noGrp="1"/>
          </p:cNvSpPr>
          <p:nvPr>
            <p:ph type="dt" sz="half" idx="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29-Jul-21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Slide Number Placeholder 4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78740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Freeform 11"/>
          <p:cNvSpPr/>
          <p:nvPr/>
        </p:nvSpPr>
        <p:spPr>
          <a:xfrm flipV="1">
            <a:off x="-4762" y="7143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" name="Date Placeholder 1"/>
          <p:cNvSpPr>
            <a:spLocks noGrp="1"/>
          </p:cNvSpPr>
          <p:nvPr>
            <p:ph type="dt" sz="half" idx="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29-Jul-21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Slide Number Placeholder 3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78740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Freeform 11"/>
          <p:cNvSpPr/>
          <p:nvPr/>
        </p:nvSpPr>
        <p:spPr>
          <a:xfrm flipV="1">
            <a:off x="-4762" y="71437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Date Placeholder 4"/>
          <p:cNvSpPr>
            <a:spLocks noGrp="1"/>
          </p:cNvSpPr>
          <p:nvPr>
            <p:ph type="dt" sz="half" idx="1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2A54C80-263E-416B-A8E0-580EDEADCBDC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29-Jul-21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Slide Number Placeholder 6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78740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Freeform 11"/>
          <p:cNvSpPr/>
          <p:nvPr/>
        </p:nvSpPr>
        <p:spPr>
          <a:xfrm flipV="1">
            <a:off x="-4762" y="4911725"/>
            <a:ext cx="1589087" cy="508000"/>
          </a:xfrm>
          <a:custGeom>
            <a:avLst/>
            <a:gdLst/>
            <a:ahLst/>
            <a:cxnLst/>
            <a:rect l="0" t="0" r="0" b="0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3" panose="05040102010807070707" pitchFamily="18" charset="2"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Date Placeholder 4"/>
          <p:cNvSpPr>
            <a:spLocks noGrp="1"/>
          </p:cNvSpPr>
          <p:nvPr>
            <p:ph type="dt" sz="half" idx="1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29-Jul-21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Slide Number Placeholder 6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4983163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2"/>
          <p:cNvGrpSpPr/>
          <p:nvPr/>
        </p:nvGrpSpPr>
        <p:grpSpPr>
          <a:xfrm>
            <a:off x="0" y="228600"/>
            <a:ext cx="2851150" cy="6638925"/>
            <a:chOff x="2487613" y="285750"/>
            <a:chExt cx="2428875" cy="5654676"/>
          </a:xfrm>
        </p:grpSpPr>
        <p:sp>
          <p:nvSpPr>
            <p:cNvPr id="1046" name="Freeform 11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0" b="0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7" name="Freeform 12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0" b="0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8" name="Freeform 13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0" b="0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9" name="Freeform 14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0" b="0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0" name="Freeform 15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0" b="0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1" name="Freeform 16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0" b="0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2" name="Freeform 17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0" b="0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3" name="Freeform 18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0" b="0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4" name="Freeform 19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0" b="0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5" name="Freeform 20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0" b="0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" name="Freeform 21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0" b="0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7" name="Freeform 22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0" b="0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7" name="Group 9"/>
          <p:cNvGrpSpPr/>
          <p:nvPr/>
        </p:nvGrpSpPr>
        <p:grpSpPr>
          <a:xfrm>
            <a:off x="26988" y="0"/>
            <a:ext cx="2357437" cy="6853238"/>
            <a:chOff x="6627813" y="194833"/>
            <a:chExt cx="1952625" cy="5678918"/>
          </a:xfrm>
        </p:grpSpPr>
        <p:sp>
          <p:nvSpPr>
            <p:cNvPr id="1034" name="Freeform 27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0" b="0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" name="Freeform 28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0" b="0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6" name="Freeform 29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0" b="0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7" name="Freeform 30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0" b="0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8" name="Freeform 31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0" b="0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9" name="Freeform 32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0" b="0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0" name="Freeform 33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0" b="0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1" name="Freeform 34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0" b="0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2" name="Freeform 35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0" b="0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3" name="Freeform 36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0" b="0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4" name="Freeform 37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0" b="0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5" name="Freeform 38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0" b="0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182563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dirty="0"/>
              <a:t>Click to edit Master title style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>
          <a:xfrm>
            <a:off x="2589213" y="2133600"/>
            <a:ext cx="8915400" cy="3886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925"/>
            <a:ext cx="1146175" cy="369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29-Jul-21</a:t>
            </a:fld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3" y="6135688"/>
            <a:ext cx="76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787400"/>
            <a:ext cx="779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entury Gothic" panose="020B0502020202020204" pitchFamily="34" charset="0"/>
              </a:rPr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pitchFamily="18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pitchFamily="18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pitchFamily="18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pitchFamily="18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pitchFamily="18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pitchFamily="18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pitchFamily="18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pitchFamily="18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pitchFamily="18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ctrTitle"/>
          </p:nvPr>
        </p:nvSpPr>
        <p:spPr>
          <a:ln/>
        </p:spPr>
        <p:txBody>
          <a:bodyPr vert="horz" wrap="square" lIns="91440" tIns="45720" rIns="91440" bIns="45720" anchor="b" anchorCtr="0"/>
          <a:lstStyle/>
          <a:p>
            <a:pPr defTabSz="457200">
              <a:buClrTx/>
              <a:buSzTx/>
              <a:buFontTx/>
              <a:buNone/>
            </a:pPr>
            <a:r>
              <a:rPr kern="1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Segoe UI" panose="020B0502040204020203" pitchFamily="34" charset="0"/>
                <a:ea typeface="+mj-ea"/>
                <a:cs typeface="+mj-cs"/>
              </a:rPr>
              <a:t>Tourist Guid</a:t>
            </a:r>
            <a:r>
              <a:rPr lang="en-US" kern="1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Segoe UI" panose="020B0502040204020203" pitchFamily="34" charset="0"/>
                <a:ea typeface="+mj-ea"/>
                <a:cs typeface="+mj-cs"/>
              </a:rPr>
              <a:t>e</a:t>
            </a:r>
            <a:r>
              <a:rPr kern="1200" dirty="0">
                <a:latin typeface="Segoe UI" panose="020B0502040204020203" pitchFamily="34" charset="0"/>
                <a:ea typeface="+mj-ea"/>
                <a:cs typeface="+mj-cs"/>
              </a:rPr>
              <a:t/>
            </a:r>
            <a:br>
              <a:rPr kern="1200" dirty="0">
                <a:latin typeface="Segoe UI" panose="020B0502040204020203" pitchFamily="34" charset="0"/>
                <a:ea typeface="+mj-ea"/>
                <a:cs typeface="+mj-cs"/>
              </a:rPr>
            </a:br>
            <a:endParaRPr kern="1200" dirty="0">
              <a:latin typeface="Times New Roman" panose="02020603050405020304" pitchFamily="18" charset="0"/>
              <a:ea typeface="Times New Roman" panose="02020603050405020304" pitchFamily="18" charset="0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2592705" y="624205"/>
            <a:ext cx="8912225" cy="753745"/>
          </a:xfrm>
          <a:ln/>
        </p:spPr>
        <p:txBody>
          <a:bodyPr vert="horz" wrap="square" lIns="91440" tIns="45720" rIns="91440" bIns="45720" anchor="t" anchorCtr="0"/>
          <a:lstStyle/>
          <a:p>
            <a:pPr>
              <a:buNone/>
            </a:pPr>
            <a:r>
              <a:rPr lang="en-US" dirty="0"/>
              <a:t>		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ACTIVITY DIAGRAM</a:t>
            </a: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-1</a:t>
            </a:r>
          </a:p>
        </p:txBody>
      </p:sp>
      <p:pic>
        <p:nvPicPr>
          <p:cNvPr id="24579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4205" y="1520190"/>
            <a:ext cx="8879205" cy="5076825"/>
          </a:xfrm>
          <a:ln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705" y="624205"/>
            <a:ext cx="8911590" cy="692785"/>
          </a:xfrm>
        </p:spPr>
        <p:txBody>
          <a:bodyPr/>
          <a:lstStyle/>
          <a:p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      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ACTIVITY DIAGRAM</a:t>
            </a: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-2</a:t>
            </a: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/>
            </a:r>
            <a:b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</a:br>
            <a:endParaRPr lang="en-US"/>
          </a:p>
        </p:txBody>
      </p:sp>
      <p:pic>
        <p:nvPicPr>
          <p:cNvPr id="24581" name="Picture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2665" y="1351915"/>
            <a:ext cx="7629525" cy="5207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705" y="624205"/>
            <a:ext cx="8911590" cy="743585"/>
          </a:xfrm>
        </p:spPr>
        <p:txBody>
          <a:bodyPr/>
          <a:lstStyle/>
          <a:p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     	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ACTIVITY DIAGRAM</a:t>
            </a: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-3</a:t>
            </a: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/>
            </a:r>
            <a:b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</a:br>
            <a:endParaRPr lang="en-US"/>
          </a:p>
        </p:txBody>
      </p:sp>
      <p:pic>
        <p:nvPicPr>
          <p:cNvPr id="24580" name="Picture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325" y="1555750"/>
            <a:ext cx="7889240" cy="50653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t" anchorCtr="0"/>
          <a:lstStyle/>
          <a:p>
            <a:pPr>
              <a:buNone/>
            </a:pPr>
            <a:r>
              <a:rPr lang="en-US" dirty="0"/>
              <a:t>					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MOCK DESIGN</a:t>
            </a:r>
          </a:p>
        </p:txBody>
      </p:sp>
      <p:pic>
        <p:nvPicPr>
          <p:cNvPr id="25603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4710" y="1177290"/>
            <a:ext cx="3928745" cy="2745740"/>
          </a:xfrm>
          <a:ln/>
        </p:spPr>
      </p:pic>
      <p:pic>
        <p:nvPicPr>
          <p:cNvPr id="25604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333" y="1219518"/>
            <a:ext cx="3216275" cy="27035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5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810" y="1217930"/>
            <a:ext cx="3390265" cy="2705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6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40" y="4058285"/>
            <a:ext cx="4561840" cy="2705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Content Placeholder 1" descr="ww1"/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826250" y="4034155"/>
            <a:ext cx="4313555" cy="27292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2592705" y="624205"/>
            <a:ext cx="8912225" cy="895350"/>
          </a:xfrm>
          <a:ln/>
        </p:spPr>
        <p:txBody>
          <a:bodyPr vert="horz" wrap="square" lIns="91440" tIns="45720" rIns="91440" bIns="45720" anchor="t" anchorCtr="0">
            <a:scene3d>
              <a:camera prst="orthographicFront"/>
              <a:lightRig rig="threePt" dir="t"/>
            </a:scene3d>
          </a:bodyPr>
          <a:lstStyle/>
          <a:p>
            <a:pPr>
              <a:buNone/>
            </a:pP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              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MOCK DESIGN</a:t>
            </a:r>
          </a:p>
        </p:txBody>
      </p:sp>
      <p:pic>
        <p:nvPicPr>
          <p:cNvPr id="26627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50" y="1905000"/>
            <a:ext cx="3867150" cy="3359150"/>
          </a:xfrm>
          <a:ln/>
        </p:spPr>
      </p:pic>
      <p:pic>
        <p:nvPicPr>
          <p:cNvPr id="26628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338" y="1905000"/>
            <a:ext cx="3865562" cy="3359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2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138" y="1905000"/>
            <a:ext cx="3867150" cy="3359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2592705" y="624205"/>
            <a:ext cx="8912225" cy="895350"/>
          </a:xfrm>
          <a:ln/>
        </p:spPr>
        <p:txBody>
          <a:bodyPr vert="horz" wrap="square" lIns="91440" tIns="45720" rIns="91440" bIns="45720" anchor="t" anchorCtr="0"/>
          <a:lstStyle/>
          <a:p>
            <a:pPr>
              <a:buNone/>
            </a:pP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					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JIRA ISSUES</a:t>
            </a:r>
          </a:p>
        </p:txBody>
      </p:sp>
      <p:pic>
        <p:nvPicPr>
          <p:cNvPr id="27651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775" y="1801813"/>
            <a:ext cx="10726738" cy="4537075"/>
          </a:xfrm>
          <a:ln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2600325" y="624205"/>
            <a:ext cx="8904605" cy="94615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t" anchorCtr="0"/>
          <a:lstStyle/>
          <a:p>
            <a:pPr>
              <a:buNone/>
            </a:pP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JIRA CONTRIBUTION PIE CHART</a:t>
            </a:r>
          </a:p>
        </p:txBody>
      </p:sp>
      <p:pic>
        <p:nvPicPr>
          <p:cNvPr id="2867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436813"/>
            <a:ext cx="8915400" cy="3171825"/>
          </a:xfrm>
          <a:ln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2592705" y="624205"/>
            <a:ext cx="8912225" cy="915670"/>
          </a:xfrm>
          <a:ln/>
        </p:spPr>
        <p:txBody>
          <a:bodyPr vert="horz" wrap="square" lIns="91440" tIns="45720" rIns="91440" bIns="45720" anchor="t" anchorCtr="0"/>
          <a:lstStyle/>
          <a:p>
            <a:pPr>
              <a:buNone/>
            </a:pP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                          </a:t>
            </a:r>
            <a:r>
              <a:rPr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</a:t>
            </a:r>
            <a:r>
              <a:rPr lang="en-US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it</a:t>
            </a:r>
            <a:endParaRPr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2589213" y="2133600"/>
            <a:ext cx="8915400" cy="3778250"/>
          </a:xfrm>
          <a:ln/>
        </p:spPr>
        <p:txBody>
          <a:bodyPr vert="horz" wrap="square" lIns="91440" tIns="45720" rIns="91440" bIns="45720" anchor="t" anchorCtr="0"/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status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add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push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fetch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pull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clone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2592705" y="624205"/>
            <a:ext cx="8912225" cy="915670"/>
          </a:xfrm>
          <a:ln/>
        </p:spPr>
        <p:txBody>
          <a:bodyPr vert="horz" wrap="square" lIns="91440" tIns="45720" rIns="91440" bIns="45720" anchor="t" anchorCtr="0"/>
          <a:lstStyle/>
          <a:p>
            <a:pPr>
              <a:buNone/>
            </a:pP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                      </a:t>
            </a:r>
            <a:r>
              <a:rPr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</a:t>
            </a:r>
            <a:r>
              <a:rPr lang="en-US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itHub</a:t>
            </a:r>
            <a:endParaRPr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705" y="1539875"/>
            <a:ext cx="8439877" cy="5060579"/>
          </a:xfrm>
          <a:ln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592705" y="1082040"/>
            <a:ext cx="7963000" cy="45783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</a:pPr>
            <a:r>
              <a:rPr lang="en-US" dirty="0" smtClean="0"/>
              <a:t>Remote repository </a:t>
            </a:r>
          </a:p>
        </p:txBody>
      </p:sp>
    </p:spTree>
    <p:extLst>
      <p:ext uri="{BB962C8B-B14F-4D97-AF65-F5344CB8AC3E}">
        <p14:creationId xmlns:p14="http://schemas.microsoft.com/office/powerpoint/2010/main" val="2808031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2592705" y="624205"/>
            <a:ext cx="8912225" cy="799465"/>
          </a:xfrm>
          <a:ln/>
        </p:spPr>
        <p:txBody>
          <a:bodyPr vert="horz" wrap="square" lIns="91440" tIns="45720" rIns="91440" bIns="45720" anchor="t" anchorCtr="0"/>
          <a:lstStyle/>
          <a:p>
            <a:pPr>
              <a:buNone/>
            </a:pPr>
            <a:r>
              <a:rPr lang="en-US" dirty="0"/>
              <a:t>			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CLASS DIAGRAM</a:t>
            </a: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-1</a:t>
            </a:r>
          </a:p>
        </p:txBody>
      </p:sp>
      <p:pic>
        <p:nvPicPr>
          <p:cNvPr id="2" name="Content Placeholder 1" descr="class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9180" y="1414145"/>
            <a:ext cx="7670165" cy="4982845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ctrTitle"/>
          </p:nvPr>
        </p:nvSpPr>
        <p:spPr>
          <a:xfrm>
            <a:off x="2497138" y="914400"/>
            <a:ext cx="8637587" cy="701675"/>
          </a:xfrm>
          <a:ln/>
        </p:spPr>
        <p:txBody>
          <a:bodyPr vert="horz" wrap="square" lIns="91440" tIns="45720" rIns="91440" bIns="45720" anchor="b" anchorCtr="0"/>
          <a:lstStyle/>
          <a:p>
            <a:pPr defTabSz="457200">
              <a:buClrTx/>
              <a:buSzTx/>
              <a:buFontTx/>
              <a:buNone/>
            </a:pPr>
            <a:r>
              <a:rPr sz="3600" b="1" kern="1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j-lt"/>
                <a:ea typeface="+mj-ea"/>
                <a:cs typeface="+mj-cs"/>
              </a:rPr>
              <a:t>Group Members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7138" y="2405063"/>
            <a:ext cx="8637588" cy="3289300"/>
          </a:xfr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3" panose="05040102010807070707" pitchFamily="18" charset="2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AKHIRUL ISLAM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3" panose="05040102010807070707" pitchFamily="18" charset="2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ID: 19-41208-2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3" panose="05040102010807070707" pitchFamily="18" charset="2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S M TUSHER MUSTAKIM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3" panose="05040102010807070707" pitchFamily="18" charset="2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ID: 19-40861-2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3" panose="05040102010807070707" pitchFamily="18" charset="2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FARZANA KARIM MIM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3" panose="05040102010807070707" pitchFamily="18" charset="2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ID: 19-40966-2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3" panose="05040102010807070707" pitchFamily="18" charset="2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MD.METHUN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3" panose="05040102010807070707" pitchFamily="18" charset="2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ID: 19-41239-2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2592705" y="624205"/>
            <a:ext cx="8912225" cy="820420"/>
          </a:xfrm>
          <a:ln/>
        </p:spPr>
        <p:txBody>
          <a:bodyPr vert="horz" wrap="square" lIns="91440" tIns="45720" rIns="91440" bIns="45720" anchor="t" anchorCtr="0"/>
          <a:lstStyle/>
          <a:p>
            <a:pPr>
              <a:buNone/>
            </a:pPr>
            <a:r>
              <a:rPr lang="en-US" dirty="0">
                <a:ln/>
                <a:solidFill>
                  <a:schemeClr val="accent4"/>
                </a:solidFill>
              </a:rPr>
              <a:t>			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CLASS 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DIAGRAM</a:t>
            </a: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-2</a:t>
            </a:r>
          </a:p>
        </p:txBody>
      </p:sp>
      <p:pic>
        <p:nvPicPr>
          <p:cNvPr id="2" name="Content Placeholder 1" descr="class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885" y="1444625"/>
            <a:ext cx="7463790" cy="5197475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  <a:ln/>
        </p:spPr>
        <p:txBody>
          <a:bodyPr vert="horz" wrap="square" lIns="91440" tIns="45720" rIns="91440" bIns="45720" anchor="t" anchorCtr="0"/>
          <a:lstStyle/>
          <a:p>
            <a:pPr>
              <a:buNone/>
            </a:pPr>
            <a:r>
              <a:rPr lang="en-US" dirty="0"/>
              <a:t>		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PROJECT SEHEDULING</a:t>
            </a:r>
          </a:p>
        </p:txBody>
      </p:sp>
      <p:pic>
        <p:nvPicPr>
          <p:cNvPr id="2" name="Content Placeholder 1" descr="sc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4525" y="1443355"/>
            <a:ext cx="8955405" cy="4826000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2592705" y="624205"/>
            <a:ext cx="8341360" cy="795020"/>
          </a:xfrm>
          <a:ln/>
        </p:spPr>
        <p:txBody>
          <a:bodyPr vert="horz" wrap="square" lIns="91440" tIns="45720" rIns="91440" bIns="45720" anchor="t" anchorCtr="0"/>
          <a:lstStyle/>
          <a:p>
            <a:pPr>
              <a:buNone/>
            </a:pPr>
            <a:r>
              <a:rPr lang="en-US" dirty="0"/>
              <a:t>		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PROJECT SEHEDULING</a:t>
            </a:r>
          </a:p>
        </p:txBody>
      </p:sp>
      <p:pic>
        <p:nvPicPr>
          <p:cNvPr id="2" name="Content Placeholder 1" descr="sc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9740" y="1483995"/>
            <a:ext cx="9391015" cy="5092700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  <a:ln/>
        </p:spPr>
        <p:txBody>
          <a:bodyPr vert="horz" wrap="square" lIns="91440" tIns="45720" rIns="91440" bIns="45720" anchor="t" anchorCtr="0">
            <a:scene3d>
              <a:camera prst="orthographicFront"/>
              <a:lightRig rig="threePt" dir="t"/>
            </a:scene3d>
          </a:bodyPr>
          <a:lstStyle/>
          <a:p>
            <a:pPr>
              <a:buNone/>
            </a:pP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CONSTRUCTIVE MODEL FOR TOURIST GUID SYSTEM</a:t>
            </a: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: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2424430" y="2133600"/>
            <a:ext cx="8685530" cy="3540125"/>
          </a:xfrm>
          <a:ln/>
        </p:spPr>
        <p:txBody>
          <a:bodyPr vert="horz" wrap="square" lIns="91440" tIns="45720" rIns="91440" bIns="45720" anchor="t" anchorCtr="0"/>
          <a:lstStyle/>
          <a:p>
            <a:r>
              <a:rPr dirty="0"/>
              <a:t>Porject Type : Organic</a:t>
            </a:r>
          </a:p>
          <a:p>
            <a:r>
              <a:rPr dirty="0"/>
              <a:t>Coefficient : 2.4[P=1.05; T=0.38]</a:t>
            </a:r>
          </a:p>
          <a:p>
            <a:r>
              <a:rPr dirty="0"/>
              <a:t>SLOC (Source line of code) : 5000 Lines</a:t>
            </a:r>
          </a:p>
          <a:p>
            <a:r>
              <a:rPr dirty="0"/>
              <a:t>Person Months, PM : (2.4*(5000/1000)1.05) =13.005</a:t>
            </a:r>
          </a:p>
          <a:p>
            <a:r>
              <a:rPr dirty="0"/>
              <a:t>Development Time, DM : (2.5*13.0050.38) =6.626 =7Months =1232 Working Hour</a:t>
            </a:r>
          </a:p>
          <a:p>
            <a:r>
              <a:rPr dirty="0"/>
              <a:t>Required People, ST : PM/DM= 1.85 = 2 People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2988310" y="593725"/>
            <a:ext cx="7451725" cy="642620"/>
          </a:xfrm>
          <a:ln/>
        </p:spPr>
        <p:txBody>
          <a:bodyPr vert="horz" wrap="square" lIns="91440" tIns="45720" rIns="91440" bIns="45720" anchor="t" anchorCtr="0"/>
          <a:lstStyle/>
          <a:p>
            <a:pPr>
              <a:buNone/>
            </a:pPr>
            <a:r>
              <a:rPr lang="en-US" dirty="0"/>
              <a:t>           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BUDGETING</a:t>
            </a:r>
          </a:p>
        </p:txBody>
      </p:sp>
      <p:pic>
        <p:nvPicPr>
          <p:cNvPr id="7" name="Content Placeholder 6" descr="d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29740" y="1657350"/>
            <a:ext cx="4845685" cy="4496435"/>
          </a:xfrm>
          <a:prstGeom prst="rect">
            <a:avLst/>
          </a:prstGeom>
        </p:spPr>
      </p:pic>
      <p:pic>
        <p:nvPicPr>
          <p:cNvPr id="8" name="Content Placeholder 7" descr="d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48500" y="1657350"/>
            <a:ext cx="4638040" cy="45275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2592705" y="624205"/>
            <a:ext cx="8912225" cy="946150"/>
          </a:xfrm>
          <a:ln/>
        </p:spPr>
        <p:txBody>
          <a:bodyPr vert="horz" wrap="square" lIns="91440" tIns="45720" rIns="91440" bIns="45720" anchor="t" anchorCtr="0">
            <a:scene3d>
              <a:camera prst="orthographicFront"/>
              <a:lightRig rig="threePt" dir="t"/>
            </a:scene3d>
          </a:bodyPr>
          <a:lstStyle/>
          <a:p>
            <a:pPr>
              <a:buNone/>
            </a:pP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             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CONCLUSION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589213" y="2133600"/>
            <a:ext cx="8915400" cy="3778250"/>
          </a:xfrm>
          <a:ln/>
        </p:spPr>
        <p:txBody>
          <a:bodyPr vert="horz" wrap="square" lIns="91440" tIns="45720" rIns="91440" bIns="45720" anchor="t" anchorCtr="0"/>
          <a:lstStyle/>
          <a:p>
            <a:r>
              <a:rPr lang="en-US" dirty="0" smtClean="0"/>
              <a:t>Easy functionality</a:t>
            </a:r>
          </a:p>
          <a:p>
            <a:r>
              <a:rPr lang="en-US" dirty="0" smtClean="0"/>
              <a:t>User Friendly UI design</a:t>
            </a:r>
          </a:p>
          <a:p>
            <a:r>
              <a:rPr lang="en-US" dirty="0" smtClean="0"/>
              <a:t>Team work in different platform</a:t>
            </a:r>
          </a:p>
          <a:p>
            <a:r>
              <a:rPr lang="en-US" dirty="0" smtClean="0"/>
              <a:t>Project management</a:t>
            </a:r>
          </a:p>
          <a:p>
            <a:r>
              <a:rPr lang="en-US" dirty="0" smtClean="0"/>
              <a:t>Efficient project schedule</a:t>
            </a:r>
          </a:p>
          <a:p>
            <a:r>
              <a:rPr lang="en-US"/>
              <a:t>M</a:t>
            </a:r>
            <a:r>
              <a:rPr lang="en-US" smtClean="0"/>
              <a:t>oderate budgeting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ln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2171700" y="140335"/>
            <a:ext cx="8915400" cy="812165"/>
          </a:xfrm>
          <a:ln/>
        </p:spPr>
        <p:txBody>
          <a:bodyPr vert="horz" wrap="square" lIns="91440" tIns="45720" rIns="91440" bIns="45720" anchor="b" anchorCtr="0">
            <a:scene3d>
              <a:camera prst="orthographicFront"/>
              <a:lightRig rig="threePt" dir="t"/>
            </a:scene3d>
          </a:bodyPr>
          <a:lstStyle/>
          <a:p>
            <a:pPr defTabSz="457200">
              <a:buNone/>
            </a:pPr>
            <a:r>
              <a:rPr lang="en-US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How does It work</a:t>
            </a:r>
            <a:endParaRPr lang="en-US" kern="120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430" y="1856740"/>
            <a:ext cx="9334500" cy="34163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charset="0"/>
              <a:buChar char="Ø"/>
              <a:defRPr/>
            </a:pPr>
            <a:r>
              <a:rPr lang="en-US" dirty="0" smtClean="0">
                <a:sym typeface="+mn-ea"/>
              </a:rPr>
              <a:t>Track the location first.</a:t>
            </a: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charset="0"/>
              <a:buChar char="Ø"/>
              <a:defRPr/>
            </a:pPr>
            <a:r>
              <a:rPr lang="en-US" dirty="0" smtClean="0">
                <a:sym typeface="+mn-ea"/>
              </a:rPr>
              <a:t>Show any historical place or sight seeing site nearby.</a:t>
            </a: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charset="0"/>
              <a:buChar char="Ø"/>
              <a:defRPr/>
            </a:pPr>
            <a:r>
              <a:rPr lang="en-US" dirty="0" smtClean="0">
                <a:sym typeface="+mn-ea"/>
              </a:rPr>
              <a:t>If the user visit the place, show all the details of the place.</a:t>
            </a: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charset="0"/>
              <a:buChar char="Ø"/>
              <a:defRPr/>
            </a:pPr>
            <a:r>
              <a:rPr lang="en-US" dirty="0" smtClean="0">
                <a:sym typeface="+mn-ea"/>
              </a:rPr>
              <a:t>Show any restaurant or any shop nearby.</a:t>
            </a: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charset="0"/>
              <a:buChar char="Ø"/>
              <a:defRPr/>
            </a:pPr>
            <a:r>
              <a:rPr lang="en-US" dirty="0" smtClean="0">
                <a:sym typeface="+mn-ea"/>
              </a:rPr>
              <a:t>Guide to the main attract of the place.</a:t>
            </a: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charset="0"/>
              <a:buChar char="Ø"/>
              <a:defRPr/>
            </a:pPr>
            <a:r>
              <a:rPr lang="en-US" dirty="0" smtClean="0">
                <a:sym typeface="+mn-ea"/>
              </a:rPr>
              <a:t>Emergency call option show all the emergency contacts. (example- Ambulance, police, fire service)</a:t>
            </a:r>
            <a:endParaRPr lang="en-US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charset="0"/>
              <a:buChar char="Ø"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8895" y="729615"/>
            <a:ext cx="8915400" cy="790575"/>
          </a:xfrm>
        </p:spPr>
        <p:txBody>
          <a:bodyPr/>
          <a:lstStyle/>
          <a:p>
            <a:r>
              <a:rPr lang="en-US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How to use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8895" y="2099945"/>
            <a:ext cx="8915400" cy="2898775"/>
          </a:xfrm>
        </p:spPr>
        <p:txBody>
          <a:bodyPr/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en-US" dirty="0" smtClean="0">
                <a:sym typeface="+mn-ea"/>
              </a:rPr>
              <a:t>Can be used by anyone with a smartphone.</a:t>
            </a:r>
            <a:endParaRPr lang="en-US" dirty="0" smtClean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dirty="0" smtClean="0">
                <a:sym typeface="+mn-ea"/>
              </a:rPr>
              <a:t>Need to sign up by the user.</a:t>
            </a:r>
            <a:endParaRPr lang="en-US" dirty="0" smtClean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dirty="0" smtClean="0">
                <a:sym typeface="+mn-ea"/>
              </a:rPr>
              <a:t>Location of historical place will be free but other options are not for free use.</a:t>
            </a:r>
            <a:endParaRPr lang="en-US" dirty="0" smtClean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dirty="0" smtClean="0">
                <a:sym typeface="+mn-ea"/>
              </a:rPr>
              <a:t>A amount of money should be pay by the user for using the details options.</a:t>
            </a:r>
            <a:endParaRPr lang="en-US" dirty="0" smtClean="0"/>
          </a:p>
          <a:p>
            <a:pPr marL="342900" indent="-342900"/>
            <a:endParaRPr lang="en-US" dirty="0" smtClean="0"/>
          </a:p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8895" y="578485"/>
            <a:ext cx="8915400" cy="79057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Target user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8895" y="2049780"/>
            <a:ext cx="8915400" cy="3324225"/>
          </a:xfrm>
        </p:spPr>
        <p:txBody>
          <a:bodyPr/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en-US" dirty="0" smtClean="0">
                <a:sym typeface="+mn-ea"/>
              </a:rPr>
              <a:t>People of all ages can use it.</a:t>
            </a:r>
            <a:endParaRPr lang="en-US" dirty="0" smtClean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dirty="0" smtClean="0">
                <a:sym typeface="+mn-ea"/>
              </a:rPr>
              <a:t>As in every family has at least one smart phone user, a family trip can be more easy by the software</a:t>
            </a:r>
            <a:endParaRPr lang="en-US" dirty="0" smtClean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dirty="0" smtClean="0">
                <a:sym typeface="+mn-ea"/>
              </a:rPr>
              <a:t>Purchase of the app will not cost a big amount, so everyone can use the software</a:t>
            </a:r>
            <a:endParaRPr lang="en-US" dirty="0" smtClean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dirty="0" smtClean="0">
                <a:sym typeface="+mn-ea"/>
              </a:rPr>
              <a:t>A simple UI will help the user to connect through </a:t>
            </a:r>
            <a:r>
              <a:rPr lang="en-US" smtClean="0">
                <a:sym typeface="+mn-ea"/>
              </a:rPr>
              <a:t>the software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8895" y="708660"/>
            <a:ext cx="8915400" cy="77025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User opportunities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8895" y="2110105"/>
            <a:ext cx="8915400" cy="2716530"/>
          </a:xfrm>
        </p:spPr>
        <p:txBody>
          <a:bodyPr/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Travel agenics can use this site as a reference.</a:t>
            </a:r>
            <a:endParaRPr lang="en-US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Tourist can make planning for their visiting location.</a:t>
            </a:r>
            <a:endParaRPr lang="en-US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Tourist  will be able to call an ambulance for their problems.</a:t>
            </a:r>
            <a:endParaRPr lang="en-US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Tourist will be able to hotel booking easily.</a:t>
            </a:r>
            <a:endParaRPr lang="en-US"/>
          </a:p>
          <a:p>
            <a:pPr marL="342900" indent="-342900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2633028" y="472123"/>
            <a:ext cx="8912225" cy="1281112"/>
          </a:xfrm>
          <a:ln/>
        </p:spPr>
        <p:txBody>
          <a:bodyPr vert="horz" wrap="square" lIns="91440" tIns="45720" rIns="91440" bIns="45720" anchor="t" anchorCtr="0"/>
          <a:lstStyle/>
          <a:p>
            <a:pPr>
              <a:buNone/>
            </a:pPr>
            <a:r>
              <a:rPr lang="en-US" dirty="0"/>
              <a:t>			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USE CASE DIAGRAM</a:t>
            </a:r>
          </a:p>
        </p:txBody>
      </p:sp>
      <p:pic>
        <p:nvPicPr>
          <p:cNvPr id="22531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0600" y="1478915"/>
            <a:ext cx="7740015" cy="5045075"/>
          </a:xfrm>
          <a:ln/>
        </p:spPr>
      </p:pic>
    </p:spTree>
  </p:cSld>
  <p:clrMapOvr>
    <a:masterClrMapping/>
  </p:clrMapOvr>
  <p:transition>
    <p:blinds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2592705" y="624205"/>
            <a:ext cx="8912225" cy="650240"/>
          </a:xfrm>
          <a:ln/>
        </p:spPr>
        <p:txBody>
          <a:bodyPr vert="horz" wrap="square" lIns="91440" tIns="45720" rIns="91440" bIns="45720" anchor="t" anchorCtr="0"/>
          <a:lstStyle/>
          <a:p>
            <a:pPr>
              <a:buNone/>
            </a:pPr>
            <a:r>
              <a:rPr lang="en-US" dirty="0"/>
              <a:t>			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USER STORY TEMPLATE</a:t>
            </a:r>
          </a:p>
        </p:txBody>
      </p:sp>
      <p:pic>
        <p:nvPicPr>
          <p:cNvPr id="2355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040" y="1265555"/>
            <a:ext cx="5980430" cy="5083175"/>
          </a:xfrm>
          <a:ln/>
        </p:spPr>
      </p:pic>
      <p:pic>
        <p:nvPicPr>
          <p:cNvPr id="23557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475" y="1265555"/>
            <a:ext cx="4013200" cy="5083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705" y="624205"/>
            <a:ext cx="8911590" cy="824865"/>
          </a:xfrm>
        </p:spPr>
        <p:txBody>
          <a:bodyPr/>
          <a:lstStyle/>
          <a:p>
            <a:r>
              <a:rPr lang="en-US" dirty="0">
                <a:sym typeface="+mn-ea"/>
              </a:rPr>
              <a:t>			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USER STORY TEMPLATE</a:t>
            </a:r>
            <a:r>
              <a:rPr dirty="0"/>
              <a:t/>
            </a:r>
            <a:br>
              <a:rPr dirty="0"/>
            </a:br>
            <a:endParaRPr lang="en-US"/>
          </a:p>
        </p:txBody>
      </p:sp>
      <p:pic>
        <p:nvPicPr>
          <p:cNvPr id="23556" name="Picture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350" y="1625600"/>
            <a:ext cx="8169275" cy="49904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20</TotalTime>
  <Words>373</Words>
  <Application>Microsoft Office PowerPoint</Application>
  <PresentationFormat>Widescreen</PresentationFormat>
  <Paragraphs>72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Century Gothic</vt:lpstr>
      <vt:lpstr>Segoe UI</vt:lpstr>
      <vt:lpstr>Times New Roman</vt:lpstr>
      <vt:lpstr>Wingdings</vt:lpstr>
      <vt:lpstr>Wingdings 3</vt:lpstr>
      <vt:lpstr>Wisp</vt:lpstr>
      <vt:lpstr>Tourist Guide </vt:lpstr>
      <vt:lpstr>Group Members</vt:lpstr>
      <vt:lpstr>How does It work</vt:lpstr>
      <vt:lpstr>How to use</vt:lpstr>
      <vt:lpstr> Target user</vt:lpstr>
      <vt:lpstr>User opportunities</vt:lpstr>
      <vt:lpstr>   USE CASE DIAGRAM</vt:lpstr>
      <vt:lpstr>   USER STORY TEMPLATE</vt:lpstr>
      <vt:lpstr>   USER STORY TEMPLATE </vt:lpstr>
      <vt:lpstr>  ACTIVITY DIAGRAM-1</vt:lpstr>
      <vt:lpstr>      ACTIVITY DIAGRAM-2 </vt:lpstr>
      <vt:lpstr>      ACTIVITY DIAGRAM-3 </vt:lpstr>
      <vt:lpstr>     MOCK DESIGN</vt:lpstr>
      <vt:lpstr>                  MOCK DESIGN</vt:lpstr>
      <vt:lpstr>     JIRA ISSUES</vt:lpstr>
      <vt:lpstr>JIRA CONTRIBUTION PIE CHART</vt:lpstr>
      <vt:lpstr>                              Git</vt:lpstr>
      <vt:lpstr>                          GitHub</vt:lpstr>
      <vt:lpstr>   CLASS DIAGRAM-1</vt:lpstr>
      <vt:lpstr>   CLASS DIAGRAM-2</vt:lpstr>
      <vt:lpstr>  PROJECT SEHEDULING</vt:lpstr>
      <vt:lpstr>  PROJECT SEHEDULING</vt:lpstr>
      <vt:lpstr>CONSTRUCTIVE MODEL FOR TOURIST GUID SYSTEM:</vt:lpstr>
      <vt:lpstr>           BUDGETING</vt:lpstr>
      <vt:lpstr>                 CONCLUSION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Record a Presentation</dc:title>
  <dc:creator>Orians, A.J.</dc:creator>
  <cp:lastModifiedBy>HP</cp:lastModifiedBy>
  <cp:revision>22</cp:revision>
  <dcterms:created xsi:type="dcterms:W3CDTF">2021-07-29T09:36:17Z</dcterms:created>
  <dcterms:modified xsi:type="dcterms:W3CDTF">2021-07-29T14:24:03Z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1033-11.2.0.10223</vt:lpwstr>
  </property>
</Properties>
</file>